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90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31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8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71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20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18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60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66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86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69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26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45D33-6405-49E8-ADDC-728A78C9B4EE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368BEF6-67EF-4D79-A8D9-55DC15FB91C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53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74377167-0B2C-09F7-F83F-990CF416BA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Slovní druhy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A0F079-D0A4-CEE2-3648-EC8F553B77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32" name="Picture 8" descr="Slovní druhy přehled | DYS-centrum® Praha z. ú.">
            <a:extLst>
              <a:ext uri="{FF2B5EF4-FFF2-40B4-BE49-F238E27FC236}">
                <a16:creationId xmlns:a16="http://schemas.microsoft.com/office/drawing/2014/main" id="{799C3890-A700-9474-1C2A-92C4A5A82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443" y="1065213"/>
            <a:ext cx="1668557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367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556B3-6829-8CCD-621D-A92B608C9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0" y="697442"/>
            <a:ext cx="8974121" cy="2629354"/>
          </a:xfrm>
        </p:spPr>
        <p:txBody>
          <a:bodyPr/>
          <a:lstStyle/>
          <a:p>
            <a:r>
              <a:rPr lang="cs-CZ" dirty="0"/>
              <a:t> podstatná jména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76BF88-74D4-0060-6380-7E88716036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Polep schodů Český jazyk – podstatná jména, pádové otázky III. |  maxiskola.cz">
            <a:extLst>
              <a:ext uri="{FF2B5EF4-FFF2-40B4-BE49-F238E27FC236}">
                <a16:creationId xmlns:a16="http://schemas.microsoft.com/office/drawing/2014/main" id="{58BF00E0-5173-2587-3D7C-3E86C3031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827" y="493034"/>
            <a:ext cx="2589388" cy="194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226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57D86-EA72-835D-AAC3-CD19EB476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EEB763-68DF-46C9-DAD9-BA556FDD2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7119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</TotalTime>
  <Words>5</Words>
  <Application>Microsoft Office PowerPoint</Application>
  <PresentationFormat>Širokoúhlá obrazovka</PresentationFormat>
  <Paragraphs>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Galerie</vt:lpstr>
      <vt:lpstr>Slovní druhy </vt:lpstr>
      <vt:lpstr> podstatná jména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druhy</dc:title>
  <dc:creator>User 0052</dc:creator>
  <cp:lastModifiedBy>User 0052</cp:lastModifiedBy>
  <cp:revision>1</cp:revision>
  <dcterms:created xsi:type="dcterms:W3CDTF">2024-01-23T08:34:43Z</dcterms:created>
  <dcterms:modified xsi:type="dcterms:W3CDTF">2024-01-23T09:59:31Z</dcterms:modified>
</cp:coreProperties>
</file>